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0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CA6FC-5821-4B4A-8A3B-0CE2B26C6F77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E89EB-E4B4-4426-8F2F-2F5D4F167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78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92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92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9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40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6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31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9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66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7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05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46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7DA07-B30F-4284-B960-152047BE310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C4A4-0EC7-4954-8BDD-B2789BE230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06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="" xmlns:a16="http://schemas.microsoft.com/office/drawing/2014/main" id="{427BA7F6-83F3-A84A-2D59-04208C0AD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330" y="1061894"/>
            <a:ext cx="1154516" cy="1122612"/>
          </a:xfrm>
          <a:prstGeom prst="rect">
            <a:avLst/>
          </a:prstGeom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9D9CEEA0-106B-1B1E-302D-A54C12AB1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53" y="1603519"/>
            <a:ext cx="2280479" cy="135784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="" xmlns:a16="http://schemas.microsoft.com/office/drawing/2014/main" id="{28ED41FC-B088-58FB-2072-E66629D713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6713" y="1100263"/>
            <a:ext cx="896029" cy="95735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="" xmlns:a16="http://schemas.microsoft.com/office/drawing/2014/main" id="{39A9663A-BF26-8925-068F-AE38C31C31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7638" y="2540241"/>
            <a:ext cx="2512684" cy="124731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="" xmlns:a16="http://schemas.microsoft.com/office/drawing/2014/main" id="{BA5997E7-57B7-1678-D4C1-D9A5BC7420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6773" y="1051329"/>
            <a:ext cx="1254315" cy="1171546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BBC6672A-EBB8-D732-19B1-874969F734FE}"/>
              </a:ext>
            </a:extLst>
          </p:cNvPr>
          <p:cNvSpPr txBox="1"/>
          <p:nvPr/>
        </p:nvSpPr>
        <p:spPr>
          <a:xfrm>
            <a:off x="834392" y="629600"/>
            <a:ext cx="1830950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75" b="1" dirty="0" smtClean="0"/>
              <a:t>ねこちゃん体操</a:t>
            </a:r>
            <a:r>
              <a:rPr lang="ja-JP" altLang="en-US" sz="1575" b="1" dirty="0"/>
              <a:t>　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B16FE5CC-4365-3B25-BD68-BFAF78E42D15}"/>
              </a:ext>
            </a:extLst>
          </p:cNvPr>
          <p:cNvSpPr txBox="1"/>
          <p:nvPr/>
        </p:nvSpPr>
        <p:spPr>
          <a:xfrm>
            <a:off x="3006746" y="749274"/>
            <a:ext cx="2911374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13" b="1" dirty="0"/>
              <a:t>鏡を見て、首を下げずに背中を伸ばす体操です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9386A3BB-E550-B655-1559-17479019E63B}"/>
              </a:ext>
            </a:extLst>
          </p:cNvPr>
          <p:cNvSpPr txBox="1"/>
          <p:nvPr/>
        </p:nvSpPr>
        <p:spPr>
          <a:xfrm>
            <a:off x="934270" y="3256868"/>
            <a:ext cx="239200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13" dirty="0"/>
              <a:t>背中をまっすぐにして天井をみる練習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3542AFBB-4AD3-E735-7FDB-3D36BE65A0EE}"/>
              </a:ext>
            </a:extLst>
          </p:cNvPr>
          <p:cNvSpPr txBox="1"/>
          <p:nvPr/>
        </p:nvSpPr>
        <p:spPr>
          <a:xfrm>
            <a:off x="641070" y="1440314"/>
            <a:ext cx="386644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75" b="1" dirty="0"/>
              <a:t>×</a:t>
            </a:r>
            <a:endParaRPr lang="ja-JP" altLang="en-US" sz="1575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C4A11126-7A94-DA33-0832-A830F15D410E}"/>
              </a:ext>
            </a:extLst>
          </p:cNvPr>
          <p:cNvSpPr txBox="1"/>
          <p:nvPr/>
        </p:nvSpPr>
        <p:spPr>
          <a:xfrm>
            <a:off x="1728759" y="1443324"/>
            <a:ext cx="386644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75" b="1" dirty="0"/>
              <a:t>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ABA5938A-0600-BB35-18BD-637D23F3DDDA}"/>
              </a:ext>
            </a:extLst>
          </p:cNvPr>
          <p:cNvSpPr txBox="1"/>
          <p:nvPr/>
        </p:nvSpPr>
        <p:spPr>
          <a:xfrm>
            <a:off x="362961" y="2916817"/>
            <a:ext cx="1223412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13" dirty="0"/>
              <a:t>お腹をひっこめて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="" xmlns:a16="http://schemas.microsoft.com/office/drawing/2014/main" id="{344F13AF-24BE-2B55-553D-8C0FADE96C71}"/>
              </a:ext>
            </a:extLst>
          </p:cNvPr>
          <p:cNvSpPr txBox="1"/>
          <p:nvPr/>
        </p:nvSpPr>
        <p:spPr>
          <a:xfrm>
            <a:off x="3296184" y="2291436"/>
            <a:ext cx="2911374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13" dirty="0"/>
              <a:t>ゴムバンドを使用して、腕と背中に力を入れて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D28EBCFB-8DA7-A785-1AD0-3B2CBB4A7878}"/>
              </a:ext>
            </a:extLst>
          </p:cNvPr>
          <p:cNvSpPr txBox="1"/>
          <p:nvPr/>
        </p:nvSpPr>
        <p:spPr>
          <a:xfrm>
            <a:off x="3297410" y="3620145"/>
            <a:ext cx="3560590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13" dirty="0"/>
              <a:t>斜めに引っ張るときも、首を下げないようにしてください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="" xmlns:a16="http://schemas.microsoft.com/office/drawing/2014/main" id="{964530D5-8FA9-877B-A2EA-A8D89F497C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44688" y="5667837"/>
            <a:ext cx="1601401" cy="1131292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="" xmlns:a16="http://schemas.microsoft.com/office/drawing/2014/main" id="{C2661502-F01A-8E2E-3651-A31925D4DE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991" y="6799129"/>
            <a:ext cx="1683683" cy="98220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="" xmlns:a16="http://schemas.microsoft.com/office/drawing/2014/main" id="{2A19542E-171F-B548-D318-4AA225F579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64955" y="6761631"/>
            <a:ext cx="1598614" cy="98220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="" xmlns:a16="http://schemas.microsoft.com/office/drawing/2014/main" id="{B841F113-4CA0-1A3F-A8E2-E2343B7DEE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19799" y="6752625"/>
            <a:ext cx="1494251" cy="1051747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A5A00F11-9582-C6D2-C229-C671B499CD83}"/>
              </a:ext>
            </a:extLst>
          </p:cNvPr>
          <p:cNvSpPr txBox="1"/>
          <p:nvPr/>
        </p:nvSpPr>
        <p:spPr>
          <a:xfrm>
            <a:off x="813284" y="4954422"/>
            <a:ext cx="1830950" cy="334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75" b="1" dirty="0" smtClean="0"/>
              <a:t>ねこちゃん体操</a:t>
            </a:r>
            <a:r>
              <a:rPr lang="ja-JP" altLang="en-US" sz="1575" b="1" dirty="0"/>
              <a:t>　②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="" xmlns:a16="http://schemas.microsoft.com/office/drawing/2014/main" id="{40FC8E26-B6C6-1DB9-6BE3-E5D1CB475174}"/>
              </a:ext>
            </a:extLst>
          </p:cNvPr>
          <p:cNvSpPr txBox="1"/>
          <p:nvPr/>
        </p:nvSpPr>
        <p:spPr>
          <a:xfrm>
            <a:off x="818991" y="5481486"/>
            <a:ext cx="3502882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25" b="1" dirty="0"/>
              <a:t>上を向いて寝て、腕の付け根をしっかりストレッチ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="" xmlns:a16="http://schemas.microsoft.com/office/drawing/2014/main" id="{69F43508-C533-D3BE-6EA5-38A66F3F5069}"/>
              </a:ext>
            </a:extLst>
          </p:cNvPr>
          <p:cNvSpPr txBox="1"/>
          <p:nvPr/>
        </p:nvSpPr>
        <p:spPr>
          <a:xfrm>
            <a:off x="604770" y="7957074"/>
            <a:ext cx="2781531" cy="40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13" dirty="0"/>
              <a:t>うつ伏せで、肘をたてたまま前を見るように</a:t>
            </a:r>
            <a:endParaRPr lang="en-US" altLang="ja-JP" sz="1013" dirty="0"/>
          </a:p>
          <a:p>
            <a:r>
              <a:rPr lang="ja-JP" altLang="en-US" sz="1013" dirty="0"/>
              <a:t>首を起こします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367FE8F5-675F-C3B1-7A2C-56303ED3C2DA}"/>
              </a:ext>
            </a:extLst>
          </p:cNvPr>
          <p:cNvSpPr txBox="1"/>
          <p:nvPr/>
        </p:nvSpPr>
        <p:spPr>
          <a:xfrm>
            <a:off x="3559675" y="7846336"/>
            <a:ext cx="3041217" cy="40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13" dirty="0"/>
              <a:t>自力でおこせなかったら、手を使っておこして、</a:t>
            </a:r>
            <a:endParaRPr lang="en-US" altLang="ja-JP" sz="1013" dirty="0"/>
          </a:p>
          <a:p>
            <a:r>
              <a:rPr lang="ja-JP" altLang="en-US" sz="1013" dirty="0"/>
              <a:t>ゆっくりと手を放したまま</a:t>
            </a:r>
            <a:r>
              <a:rPr lang="en-US" altLang="ja-JP" sz="1013" dirty="0"/>
              <a:t>10</a:t>
            </a:r>
            <a:r>
              <a:rPr lang="ja-JP" altLang="en-US" sz="1013" dirty="0"/>
              <a:t>秒前を見ます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289953" y="456969"/>
            <a:ext cx="6310939" cy="3990109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308854" y="4804074"/>
            <a:ext cx="6310939" cy="3990109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3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103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 健司</dc:creator>
  <cp:lastModifiedBy>若林　香織（熱海所記念病院）</cp:lastModifiedBy>
  <cp:revision>8</cp:revision>
  <cp:lastPrinted>2022-10-31T23:52:36Z</cp:lastPrinted>
  <dcterms:created xsi:type="dcterms:W3CDTF">2022-09-22T23:37:45Z</dcterms:created>
  <dcterms:modified xsi:type="dcterms:W3CDTF">2022-10-31T23:52:37Z</dcterms:modified>
</cp:coreProperties>
</file>